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70" r:id="rId6"/>
    <p:sldId id="269" r:id="rId7"/>
    <p:sldId id="272" r:id="rId8"/>
    <p:sldId id="259" r:id="rId9"/>
    <p:sldId id="273" r:id="rId10"/>
    <p:sldId id="274" r:id="rId11"/>
    <p:sldId id="275" r:id="rId12"/>
    <p:sldId id="267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2416"/>
  </p:normalViewPr>
  <p:slideViewPr>
    <p:cSldViewPr snapToGrid="0" snapToObjects="1">
      <p:cViewPr varScale="1">
        <p:scale>
          <a:sx n="124" d="100"/>
          <a:sy n="12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2405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2405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://www.pngall.com/pear-png" TargetMode="External"/><Relationship Id="rId9" Type="http://schemas.openxmlformats.org/officeDocument/2006/relationships/hyperlink" Target="http://pngimg.com/download/1240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80" y="2003006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17397" y="734533"/>
            <a:ext cx="2853208" cy="31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883" y="1360834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07771" y="1397049"/>
            <a:ext cx="2331251" cy="2568872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BFE44B34-51DD-394E-B40F-705E5BF4ED9E}"/>
              </a:ext>
            </a:extLst>
          </p:cNvPr>
          <p:cNvSpPr/>
          <p:nvPr/>
        </p:nvSpPr>
        <p:spPr>
          <a:xfrm>
            <a:off x="1740588" y="-164229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83713AF-D9E3-184B-A513-F8E4FAE70130}"/>
              </a:ext>
            </a:extLst>
          </p:cNvPr>
          <p:cNvSpPr/>
          <p:nvPr/>
        </p:nvSpPr>
        <p:spPr>
          <a:xfrm>
            <a:off x="7819898" y="-458386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66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Pojemnik na dane</a:t>
            </a:r>
          </a:p>
          <a:p>
            <a:r>
              <a:rPr lang="pl-PL" dirty="0"/>
              <a:t>Można do niej przypisać wartość i ją zmieniać</a:t>
            </a:r>
          </a:p>
          <a:p>
            <a:r>
              <a:rPr lang="pl-PL" dirty="0"/>
              <a:t>Zazwyczaj zmienna przyjmuje dane określonego typu – np. jak </a:t>
            </a:r>
            <a:r>
              <a:rPr lang="pl-PL" u="sng" dirty="0"/>
              <a:t>pudełko tylko na owoce</a:t>
            </a:r>
            <a:r>
              <a:rPr lang="pl-PL" dirty="0"/>
              <a:t>, w którym możemy jednak przechowywać jabłka, gruszki itp.</a:t>
            </a:r>
          </a:p>
          <a:p>
            <a:r>
              <a:rPr lang="pl-PL" dirty="0"/>
              <a:t>Zmienna przechowuje jedną konkretną wartość – ostatnią do niej przypisaną</a:t>
            </a:r>
          </a:p>
          <a:p>
            <a:r>
              <a:rPr lang="pl-PL" dirty="0"/>
              <a:t>Możemy zmieniać wartość zmiennej, a także ją odczytywać</a:t>
            </a:r>
          </a:p>
          <a:p>
            <a:r>
              <a:rPr lang="pl-PL" dirty="0"/>
              <a:t>Zmienna ma swoją nazwę, po której ją rozpoznajemy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85641" y="1159870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1C89A6-3995-4923-B19F-3E767BAEA7B1}"/>
              </a:ext>
            </a:extLst>
          </p:cNvPr>
          <p:cNvGrpSpPr/>
          <p:nvPr/>
        </p:nvGrpSpPr>
        <p:grpSpPr>
          <a:xfrm>
            <a:off x="985641" y="4265762"/>
            <a:ext cx="10210891" cy="2132710"/>
            <a:chOff x="625918" y="3429000"/>
            <a:chExt cx="10210891" cy="2132710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4A4B6C20-0041-41DF-A859-6EA0696FD303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8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ED04A783-8887-4A64-B459-CAE3C5019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9" name="Obraz 8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4E738032-5954-4FB3-AB0E-4FE0A6A2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Obraz 1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7E708F6-1153-4AED-BF84-FF4E14D0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1AFCB78C-C51C-492D-ADEF-74B6FA09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6" name="Obraz 15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71F494B9-D4E5-401D-91C4-C42265C6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Przypisanie wartości</a:t>
            </a:r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B210FD-B815-C246-8439-CDAE2A34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Przed przypisaniem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805C1875-CCEB-6241-9E5D-09E4219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330" y="1825625"/>
            <a:ext cx="4629340" cy="435133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FB610053-0C80-5444-86A0-AEAAC7D28B12}"/>
              </a:ext>
            </a:extLst>
          </p:cNvPr>
          <p:cNvSpPr/>
          <p:nvPr/>
        </p:nvSpPr>
        <p:spPr>
          <a:xfrm>
            <a:off x="5150869" y="1746830"/>
            <a:ext cx="189026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11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3A89FDC-F343-4CB3-812C-1AB951CE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14" y="2362645"/>
            <a:ext cx="2268840" cy="213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  <a:p>
            <a:pPr algn="ctr"/>
            <a:r>
              <a:rPr lang="pl-PL" dirty="0"/>
              <a:t>Przed przypisaniem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80458A5F-F080-4F46-9474-AF1FD8E4EC06}"/>
              </a:ext>
            </a:extLst>
          </p:cNvPr>
          <p:cNvSpPr/>
          <p:nvPr/>
        </p:nvSpPr>
        <p:spPr>
          <a:xfrm>
            <a:off x="1438938" y="2121190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66E1FB2-234D-4E4B-BB22-340527AF6620}"/>
              </a:ext>
            </a:extLst>
          </p:cNvPr>
          <p:cNvSpPr/>
          <p:nvPr/>
        </p:nvSpPr>
        <p:spPr>
          <a:xfrm>
            <a:off x="8958296" y="2105559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87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9928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173</Words>
  <Application>Microsoft Macintosh PowerPoint</Application>
  <PresentationFormat>Panoramiczny</PresentationFormat>
  <Paragraphs>47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Motyw pakietu Office</vt:lpstr>
      <vt:lpstr>Zmienne</vt:lpstr>
      <vt:lpstr>Zmienna</vt:lpstr>
      <vt:lpstr>Prezentacja programu PowerPoint</vt:lpstr>
      <vt:lpstr>Prezentacja programu PowerPoint</vt:lpstr>
      <vt:lpstr>Przed przypisaniem</vt:lpstr>
      <vt:lpstr>Prezentacja programu PowerPoint</vt:lpstr>
      <vt:lpstr>Prezentacja programu PowerPoint</vt:lpstr>
      <vt:lpstr>Rozmiary danych</vt:lpstr>
      <vt:lpstr>Typy danych</vt:lpstr>
      <vt:lpstr>Typy danych</vt:lpstr>
      <vt:lpstr>Typy danych</vt:lpstr>
      <vt:lpstr>Źródła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16</cp:revision>
  <dcterms:created xsi:type="dcterms:W3CDTF">2018-06-04T18:42:26Z</dcterms:created>
  <dcterms:modified xsi:type="dcterms:W3CDTF">2018-07-06T12:27:25Z</dcterms:modified>
</cp:coreProperties>
</file>